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B068C-FFDE-4D41-952C-5069DA84A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2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19F3A-A027-4C64-8204-5EFC53654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13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D42E-8130-463C-9D65-EA18D99FF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91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F758-90E9-43AD-BF1E-8749302A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2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A1E97-E2B7-4DF1-B41C-F5BF7EE58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0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20D45-9A52-42B8-8448-25234995E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62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265A-5D50-4CE9-A813-470D617D3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3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667B2-6B8E-4BA2-9A77-9ED21F1C7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2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D6B3B-0257-42E9-AA3C-47FA85104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37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408C3-CE2C-4C5C-B4AB-ADBDFED98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70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784D9-DED6-483A-BCB6-4178492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3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5F5D-B3A4-4E31-99C4-7068C1362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62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066439-FDA6-4D26-A7AB-09C3433F6034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EEECE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EEECE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60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001000" cy="4953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81:  </a:t>
            </a:r>
            <a:r>
              <a:rPr lang="es-ES_tradnl" altLang="en-US" sz="2800" dirty="0" smtClean="0"/>
              <a:t>¿Cómo terminamos la practica para el EXAMEN: UNIDAD 8 del </a:t>
            </a:r>
            <a:r>
              <a:rPr lang="es-ES_tradnl" altLang="en-US" sz="2800" dirty="0" smtClean="0"/>
              <a:t>VIERNES?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dirty="0" smtClean="0">
              <a:solidFill>
                <a:srgbClr val="7030A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 Inicial:  </a:t>
            </a:r>
            <a:r>
              <a:rPr lang="es-ES_tradnl" altLang="en-US" sz="2800" dirty="0" err="1" smtClean="0"/>
              <a:t>Conjugate</a:t>
            </a:r>
            <a:r>
              <a:rPr lang="es-ES_tradnl" altLang="en-US" sz="2800" dirty="0" smtClean="0"/>
              <a:t> in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PRETERITE.</a:t>
            </a:r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/>
              <a:t>Asistir			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/>
              <a:t>Ver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/>
              <a:t>Tocar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/>
              <a:t>Leer 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/>
              <a:t>Dar</a:t>
            </a:r>
            <a:endParaRPr lang="en-US" sz="280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3"/>
                </a:solidFill>
              </a:rPr>
              <a:t>Me llamo ______________        Clase </a:t>
            </a:r>
            <a:r>
              <a:rPr lang="en-US" sz="3200" dirty="0" smtClean="0">
                <a:solidFill>
                  <a:schemeClr val="accent3"/>
                </a:solidFill>
              </a:rPr>
              <a:t>802</a:t>
            </a:r>
            <a:r>
              <a:rPr lang="en-US" sz="3200" dirty="0">
                <a:solidFill>
                  <a:schemeClr val="accent3"/>
                </a:solidFill>
              </a:rPr>
              <a:t/>
            </a:r>
            <a:br>
              <a:rPr lang="en-US" sz="3200" dirty="0">
                <a:solidFill>
                  <a:schemeClr val="accent3"/>
                </a:solidFill>
              </a:rPr>
            </a:br>
            <a:r>
              <a:rPr lang="en-US" sz="3200" dirty="0">
                <a:solidFill>
                  <a:schemeClr val="accent3"/>
                </a:solidFill>
              </a:rPr>
              <a:t>La fecha es el </a:t>
            </a:r>
            <a:r>
              <a:rPr lang="en-US" sz="3200" dirty="0" smtClean="0">
                <a:solidFill>
                  <a:schemeClr val="accent3"/>
                </a:solidFill>
              </a:rPr>
              <a:t>8 </a:t>
            </a:r>
            <a:r>
              <a:rPr lang="en-US" sz="3200" dirty="0">
                <a:solidFill>
                  <a:schemeClr val="accent3"/>
                </a:solidFill>
              </a:rPr>
              <a:t>de </a:t>
            </a:r>
            <a:r>
              <a:rPr lang="en-US" sz="3200" dirty="0" smtClean="0">
                <a:solidFill>
                  <a:schemeClr val="accent3"/>
                </a:solidFill>
              </a:rPr>
              <a:t>mayo </a:t>
            </a:r>
            <a:r>
              <a:rPr lang="en-US" sz="3200" dirty="0">
                <a:solidFill>
                  <a:schemeClr val="accent3"/>
                </a:solidFill>
              </a:rPr>
              <a:t>del </a:t>
            </a:r>
            <a:r>
              <a:rPr lang="en-US" sz="3200" dirty="0" smtClean="0">
                <a:solidFill>
                  <a:schemeClr val="accent3"/>
                </a:solidFill>
              </a:rPr>
              <a:t>2018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3305413"/>
            <a:ext cx="3352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Oír 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Salir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Recibir 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Perder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Picar </a:t>
            </a:r>
            <a:endParaRPr lang="es-ES_tradnl" altLang="en-US" sz="2800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8"/>
          <p:cNvSpPr>
            <a:spLocks noChangeArrowheads="1"/>
          </p:cNvSpPr>
          <p:nvPr/>
        </p:nvSpPr>
        <p:spPr bwMode="auto">
          <a:xfrm>
            <a:off x="304800" y="3048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B050"/>
                </a:solidFill>
              </a:rPr>
              <a:t>I-</a:t>
            </a:r>
            <a:r>
              <a:rPr lang="en-US" altLang="en-US" sz="3200" dirty="0">
                <a:solidFill>
                  <a:prstClr val="black"/>
                </a:solidFill>
              </a:rPr>
              <a:t> Rewrite the following paragraph in the PRETERITE: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524000"/>
            <a:ext cx="8458200" cy="37338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Clr>
                <a:srgbClr val="4F81BD"/>
              </a:buClr>
              <a:buFont typeface="Arial" charset="0"/>
              <a:buNone/>
            </a:pPr>
            <a:r>
              <a:rPr lang="es-ES_tradnl" altLang="en-US" sz="2800" dirty="0" smtClean="0">
                <a:solidFill>
                  <a:prstClr val="black"/>
                </a:solidFill>
              </a:rPr>
              <a:t>	Voy al cine con mis primos. Vemos una película en español. Comprendo la película, pero mis primos no la entienden. Después, comemos en un restaurante cerca de mi casa. Vuelvo a casa a pie.</a:t>
            </a:r>
          </a:p>
        </p:txBody>
      </p:sp>
    </p:spTree>
    <p:extLst>
      <p:ext uri="{BB962C8B-B14F-4D97-AF65-F5344CB8AC3E}">
        <p14:creationId xmlns:p14="http://schemas.microsoft.com/office/powerpoint/2010/main" val="36657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6200" y="152400"/>
            <a:ext cx="8915400" cy="68580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600" b="1" smtClean="0">
                <a:solidFill>
                  <a:srgbClr val="00B050"/>
                </a:solidFill>
              </a:rPr>
              <a:t>III- </a:t>
            </a:r>
            <a:r>
              <a:rPr lang="es-ES_tradnl" altLang="en-US" sz="2600" smtClean="0"/>
              <a:t>Rewrite each sentence in the PRETERITE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No te oigo.	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Pero él te oye.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Ellos leen la novela.________________________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Leemos mucho.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600" b="1" smtClean="0">
                <a:solidFill>
                  <a:srgbClr val="00B050"/>
                </a:solidFill>
              </a:rPr>
              <a:t>IV-</a:t>
            </a:r>
            <a:r>
              <a:rPr lang="es-ES_tradnl" altLang="en-US" sz="2600" smtClean="0"/>
              <a:t> Rewrite each sentence in the NEGATIVE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Oigo algo. 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Él tiene algo en la mano.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Alguien esta en la cocina.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Hay alguien delante de la taquilla.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Él va siempre al museo.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Ellos siempre reciben algo de alguien.</a:t>
            </a:r>
            <a:endParaRPr lang="es-ES_tradnl" alt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39357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6700" y="4273127"/>
            <a:ext cx="8458200" cy="2661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B050"/>
                </a:solidFill>
              </a:rPr>
              <a:t>V-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Escribe </a:t>
            </a:r>
            <a:r>
              <a:rPr lang="en-US" dirty="0" err="1" smtClean="0">
                <a:solidFill>
                  <a:prstClr val="black"/>
                </a:solidFill>
              </a:rPr>
              <a:t>los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paises</a:t>
            </a:r>
            <a:r>
              <a:rPr lang="en-US" dirty="0" smtClean="0">
                <a:solidFill>
                  <a:prstClr val="black"/>
                </a:solidFill>
              </a:rPr>
              <a:t> de America Central: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1.				5.			9.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2.				6.		        10.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3.				7.			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4.				8.			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0"/>
            <a:ext cx="3505200" cy="914400"/>
          </a:xfrm>
          <a:solidFill>
            <a:schemeClr val="bg1"/>
          </a:solidFill>
        </p:spPr>
        <p:txBody>
          <a:bodyPr/>
          <a:lstStyle/>
          <a:p>
            <a:pPr algn="ctr">
              <a:tabLst>
                <a:tab pos="973138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Geografia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1981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400" y="3505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28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24600" y="2133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624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052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91000" y="3581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88446" y="274319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00" y="1954161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41823" y="1539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2706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9" y="228600"/>
            <a:ext cx="523173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-36594" y="609600"/>
            <a:ext cx="4989594" cy="647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fontAlgn="base">
              <a:spcAft>
                <a:spcPct val="0"/>
              </a:spcAft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VI-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Identifica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los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paises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Europa: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Africa: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189271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72200" y="4267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7800" y="681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8200" y="380061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9600" y="9861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23387" y="274008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6200" y="1443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10200" y="404419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01032" y="3200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187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48006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8-REPASO PARA EL </a:t>
            </a:r>
            <a:r>
              <a:rPr lang="en-US" dirty="0" smtClean="0"/>
              <a:t>EXAMEN</a:t>
            </a:r>
          </a:p>
          <a:p>
            <a:r>
              <a:rPr lang="en-US" dirty="0" smtClean="0"/>
              <a:t>PROYECTO: </a:t>
            </a:r>
            <a:r>
              <a:rPr lang="en-US" u="sng" dirty="0" err="1" smtClean="0"/>
              <a:t>Mi</a:t>
            </a:r>
            <a:r>
              <a:rPr lang="en-US" u="sng" dirty="0" smtClean="0"/>
              <a:t> </a:t>
            </a:r>
            <a:r>
              <a:rPr lang="en-US" u="sng" dirty="0" err="1" smtClean="0"/>
              <a:t>Musico</a:t>
            </a:r>
            <a:r>
              <a:rPr lang="en-US" u="sng" dirty="0" smtClean="0"/>
              <a:t>/ Banda </a:t>
            </a:r>
            <a:r>
              <a:rPr lang="en-US" u="sng" dirty="0" err="1" smtClean="0"/>
              <a:t>Favorito</a:t>
            </a:r>
            <a:r>
              <a:rPr lang="en-US" u="sng" dirty="0" smtClean="0"/>
              <a:t>/a</a:t>
            </a:r>
            <a:r>
              <a:rPr lang="en-US" dirty="0" smtClean="0"/>
              <a:t> is due on MONDAY, MAY 14 ONLY!!!</a:t>
            </a:r>
            <a:endParaRPr lang="en-US" dirty="0" smtClean="0"/>
          </a:p>
          <a:p>
            <a:r>
              <a:rPr lang="en-US" dirty="0" smtClean="0"/>
              <a:t>SIGN</a:t>
            </a:r>
            <a:r>
              <a:rPr lang="en-US" u="sng" dirty="0" smtClean="0"/>
              <a:t> Quiz ¾: </a:t>
            </a:r>
            <a:r>
              <a:rPr lang="en-US" u="sng" dirty="0" err="1" smtClean="0"/>
              <a:t>Capitulo</a:t>
            </a:r>
            <a:r>
              <a:rPr lang="en-US" u="sng" dirty="0" smtClean="0"/>
              <a:t> 8</a:t>
            </a:r>
            <a:r>
              <a:rPr lang="en-US" dirty="0" smtClean="0"/>
              <a:t> by </a:t>
            </a:r>
            <a:r>
              <a:rPr lang="en-US" dirty="0" smtClean="0"/>
              <a:t>FRIDAY</a:t>
            </a:r>
            <a:endParaRPr lang="en-US" dirty="0" smtClean="0"/>
          </a:p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8 is on </a:t>
            </a:r>
            <a:r>
              <a:rPr lang="en-US" dirty="0" smtClean="0"/>
              <a:t>FRIDAY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Birthday vocabulary</a:t>
            </a:r>
          </a:p>
          <a:p>
            <a:pPr lvl="1"/>
            <a:r>
              <a:rPr lang="en-US" dirty="0" smtClean="0"/>
              <a:t>Concert vocabulary</a:t>
            </a:r>
          </a:p>
          <a:p>
            <a:pPr lvl="1"/>
            <a:r>
              <a:rPr lang="en-US" dirty="0" smtClean="0"/>
              <a:t>Museum vocabulary</a:t>
            </a:r>
          </a:p>
          <a:p>
            <a:pPr lvl="1"/>
            <a:r>
              <a:rPr lang="en-US" dirty="0" err="1" smtClean="0"/>
              <a:t>Preterite</a:t>
            </a:r>
            <a:r>
              <a:rPr lang="en-US" dirty="0" smtClean="0"/>
              <a:t> of regular _ER/ -IR verbs</a:t>
            </a:r>
          </a:p>
          <a:p>
            <a:pPr lvl="1"/>
            <a:r>
              <a:rPr lang="en-US" dirty="0" err="1" smtClean="0"/>
              <a:t>Preterite</a:t>
            </a:r>
            <a:r>
              <a:rPr lang="en-US" dirty="0" smtClean="0"/>
              <a:t> of irregular LEER, OIR, VER, DAR</a:t>
            </a:r>
          </a:p>
          <a:p>
            <a:pPr lvl="1"/>
            <a:r>
              <a:rPr lang="en-US" dirty="0" smtClean="0"/>
              <a:t>Negative Words: </a:t>
            </a:r>
            <a:r>
              <a:rPr lang="en-US" i="1" dirty="0" err="1" smtClean="0"/>
              <a:t>nadie</a:t>
            </a:r>
            <a:r>
              <a:rPr lang="en-US" i="1" dirty="0" smtClean="0"/>
              <a:t>, </a:t>
            </a:r>
            <a:r>
              <a:rPr lang="en-US" i="1" dirty="0" err="1" smtClean="0"/>
              <a:t>nunca</a:t>
            </a:r>
            <a:r>
              <a:rPr lang="en-US" i="1" dirty="0" smtClean="0"/>
              <a:t>, nada, no, </a:t>
            </a:r>
            <a:r>
              <a:rPr lang="en-US" i="1" dirty="0" err="1" smtClean="0"/>
              <a:t>ni</a:t>
            </a:r>
            <a:endParaRPr lang="en-US" i="1" dirty="0" smtClean="0"/>
          </a:p>
          <a:p>
            <a:pPr lvl="1"/>
            <a:r>
              <a:rPr lang="en-US" dirty="0" smtClean="0"/>
              <a:t>Affirmative Words: </a:t>
            </a:r>
            <a:r>
              <a:rPr lang="en-US" i="1" dirty="0" err="1" smtClean="0"/>
              <a:t>alguien</a:t>
            </a:r>
            <a:r>
              <a:rPr lang="en-US" i="1" dirty="0" smtClean="0"/>
              <a:t>, </a:t>
            </a:r>
            <a:r>
              <a:rPr lang="en-US" i="1" dirty="0" err="1" smtClean="0"/>
              <a:t>siempre</a:t>
            </a:r>
            <a:r>
              <a:rPr lang="en-US" i="1" dirty="0" smtClean="0"/>
              <a:t>, </a:t>
            </a:r>
            <a:r>
              <a:rPr lang="en-US" i="1" dirty="0" err="1" smtClean="0"/>
              <a:t>nunca</a:t>
            </a:r>
            <a:endParaRPr lang="en-US" i="1" dirty="0" smtClean="0"/>
          </a:p>
          <a:p>
            <a:pPr lvl="1"/>
            <a:r>
              <a:rPr lang="en-US" dirty="0" err="1" smtClean="0"/>
              <a:t>Lectura</a:t>
            </a:r>
            <a:r>
              <a:rPr lang="en-US" dirty="0" smtClean="0"/>
              <a:t> Cultural: Un </a:t>
            </a:r>
            <a:r>
              <a:rPr lang="en-US" dirty="0" err="1" smtClean="0"/>
              <a:t>dia</a:t>
            </a:r>
            <a:r>
              <a:rPr lang="en-US" dirty="0" smtClean="0"/>
              <a:t> de </a:t>
            </a:r>
            <a:r>
              <a:rPr lang="en-US" dirty="0" err="1" smtClean="0"/>
              <a:t>cultura</a:t>
            </a:r>
            <a:r>
              <a:rPr lang="en-US" dirty="0" smtClean="0"/>
              <a:t> </a:t>
            </a:r>
            <a:r>
              <a:rPr lang="en-US" dirty="0" err="1" smtClean="0"/>
              <a:t>latina</a:t>
            </a:r>
            <a:r>
              <a:rPr lang="en-US" dirty="0" smtClean="0"/>
              <a:t> p. 283</a:t>
            </a:r>
          </a:p>
          <a:p>
            <a:pPr lvl="1"/>
            <a:r>
              <a:rPr lang="en-US" dirty="0" smtClean="0"/>
              <a:t>MAPS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1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3055</TotalTime>
  <Words>215</Words>
  <Application>Microsoft Office PowerPoint</Application>
  <PresentationFormat>On-screen Show (4:3)</PresentationFormat>
  <Paragraphs>79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Me llamo ______________        Clase 802 La fecha es el 8 de mayo del 2018</vt:lpstr>
      <vt:lpstr>PowerPoint Presentation</vt:lpstr>
      <vt:lpstr>PowerPoint Presentation</vt:lpstr>
      <vt:lpstr>Geografia</vt:lpstr>
      <vt:lpstr>PowerPoint Presentation</vt:lpstr>
      <vt:lpstr>Tarea # 81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       Clase 802 La fecha es el 11 de mayo del 2017</dc:title>
  <dc:creator>Helen Zumaeta</dc:creator>
  <cp:lastModifiedBy>Helen Zumaeta</cp:lastModifiedBy>
  <cp:revision>14</cp:revision>
  <dcterms:created xsi:type="dcterms:W3CDTF">2017-05-09T17:20:48Z</dcterms:created>
  <dcterms:modified xsi:type="dcterms:W3CDTF">2018-05-08T17:02:42Z</dcterms:modified>
</cp:coreProperties>
</file>